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города Тверь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737" y="1600200"/>
            <a:ext cx="4708525" cy="4708525"/>
          </a:xfrm>
        </p:spPr>
      </p:pic>
    </p:spTree>
    <p:extLst>
      <p:ext uri="{BB962C8B-B14F-4D97-AF65-F5344CB8AC3E}">
        <p14:creationId xmlns:p14="http://schemas.microsoft.com/office/powerpoint/2010/main" val="24066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Занятие по конструированию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2952328" cy="374441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Вот перед вами герб Твери и Тверской области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Герб включает три элемента, каждый имеет своё важное значение: золотой трон, шапка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мономаха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красный цвет поля щита. Золотой цвет означает благородство, правду, мудрость и величие. Красный-символ жизни, мужества,  силы и храбрость. </a:t>
            </a:r>
          </a:p>
        </p:txBody>
      </p:sp>
    </p:spTree>
    <p:extLst>
      <p:ext uri="{BB962C8B-B14F-4D97-AF65-F5344CB8AC3E}">
        <p14:creationId xmlns:p14="http://schemas.microsoft.com/office/powerpoint/2010/main" val="202110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00200"/>
            <a:ext cx="3352843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85" y="2728494"/>
            <a:ext cx="4035829" cy="2269375"/>
          </a:xfrm>
        </p:spPr>
      </p:pic>
    </p:spTree>
    <p:extLst>
      <p:ext uri="{BB962C8B-B14F-4D97-AF65-F5344CB8AC3E}">
        <p14:creationId xmlns:p14="http://schemas.microsoft.com/office/powerpoint/2010/main" val="157239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Некоторые работы детей.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16563"/>
            <a:ext cx="3456384" cy="44661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21" y="1600200"/>
            <a:ext cx="2543758" cy="4525963"/>
          </a:xfrm>
        </p:spPr>
      </p:pic>
    </p:spTree>
    <p:extLst>
      <p:ext uri="{BB962C8B-B14F-4D97-AF65-F5344CB8AC3E}">
        <p14:creationId xmlns:p14="http://schemas.microsoft.com/office/powerpoint/2010/main" val="162413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476672"/>
            <a:ext cx="3394720" cy="5649491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Цель нашего занятия: Познакомить детей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изображением города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Твери. Формировать элементарные представления о происхождении и функциональном значении символики. Воспитывать интерес к истории своей страны, чувство любви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гордости за нее.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092" y="273050"/>
            <a:ext cx="3289666" cy="5853113"/>
          </a:xfrm>
        </p:spPr>
      </p:pic>
    </p:spTree>
    <p:extLst>
      <p:ext uri="{BB962C8B-B14F-4D97-AF65-F5344CB8AC3E}">
        <p14:creationId xmlns:p14="http://schemas.microsoft.com/office/powerpoint/2010/main" val="332730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неделе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посвященной символике нашей страны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мы не только повторили и закрепили знания о  флаге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гербе и гимне РФ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но и познакомились с гербом нашего города Твери. На занятии ребята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 удовольствием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конструировали герб  нашего города и пополнили свой словарь новыми словами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такими как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трон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шапка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мономаха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 другие.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733256"/>
            <a:ext cx="8229600" cy="4320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92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</TotalTime>
  <Words>160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Герб города Тверь</vt:lpstr>
      <vt:lpstr>Занятие по конструированию</vt:lpstr>
      <vt:lpstr>Презентация PowerPoint</vt:lpstr>
      <vt:lpstr>Некоторые работы детей.</vt:lpstr>
      <vt:lpstr>Презентация PowerPoint</vt:lpstr>
      <vt:lpstr>На неделе, посвященной символике нашей страны,мы не только повторили и закрепили знания о  флаге, гербе и гимне РФ, но и познакомились с гербом нашего города Твери. На занятии ребята, с удовольствием, конструировали герб  нашего города и пополнили свой словарь новыми словами, такими как:  трон, шапка мономаха и другие.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Герб города Тверь</dc:title>
  <dc:creator>Катюня</dc:creator>
  <cp:lastModifiedBy>Катюня</cp:lastModifiedBy>
  <cp:revision>6</cp:revision>
  <dcterms:created xsi:type="dcterms:W3CDTF">2016-10-31T05:00:53Z</dcterms:created>
  <dcterms:modified xsi:type="dcterms:W3CDTF">2016-10-31T06:00:10Z</dcterms:modified>
</cp:coreProperties>
</file>